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前回の宿題（社員の反応）を丁寧に聞く。ここは急がない。第6回のお披露目の材料になるので、否定的な意見ほど詳しく聞き出す。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「ここまでは書く作業が速くなっただけ」と正直に言う。受講者もそう感じている。そのうえで今日から位置づけが変わる、と宣言する。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「いちばん事故りやすい回」と先に言っておく。検算の手順を飛ばさせないための布石。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3原則のうち1つ目を最も強く。ここを飛ばすと、間違った数字が社外に出る。1対1では講師が唯一の歯止めであることを、講師自身が自覚しておく。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デモではあえて計算を間違えさせる。合計を電卓で検算して見せると効果が大きい。ずれていなかった場合は「今回は合っていました。でも毎回確かめてください」と言う。合っていたことを根拠に信用させない。
「気になる点」と「反論」で出力がどう変わるか、実際に両方流して見せる。言葉ひとつで変わることが分かると、受講者の指示の出し方が変わる。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今日開く画面はこの5つだけ、と先に見せる。ChatGPTを開く前の「整える」と、最後の「検算」を指して話す。全体像を先に持ってもらうと、手順の途中で迷子にならない。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数字を渡す前に、表を整えておきます。いまExcelで、見出しを1行にして、合計行と個人名の列を外しています。これだけで、AIが読み違える原因の大半が先に消えます。
（画面が違ったら）Excel以外の表計算でも、やることは同じです。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整えた表をChatGPTに渡します。入力欄の左の「＋」を押して、ファイルを選んでいます。ファイル名が出たら、渡せています。
（画面が違ったら）「＋」の中の並びが変わっていても、ファイルを足す項目を探せば同じです。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前提を渡して、グラフと反論を頼みます。「気になる点」ではなく「反論する立場で3つ」と書いているのがここです。出てきた反論に、根拠の列と月が付いているのを確かめてください。
「気になる点を3つ」でも1回流して、出力の違いを見せる。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分析のときだけ、考える深さを一段上げます。入力欄のスライダーを「中程度」にしています。同じ質問をもう一度投げると、根拠の書き方が変わります。
（画面が違ったら）名前が変わっていても、「速い／じっくり」を選ぶ場所を探せば同じです。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最後に、必ず検算します。ChatGPTの合計と、Excelで出した合計を並べています。今回は合っていましたが、合っていても毎回やります。
ずれていなかった場合も「今回は合っていました。でも毎回確かめます」と言う。合っていたことを根拠に信用させない。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5項目のうち1と2を指差して「ここはAIにやらせません」と言う。役割分担が腹に落ちると、以後の使い方が安定する。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・データが紙・手書きしかない → 写真からの読み取りを試します。精度が出なければ第8回の課題として持ち越します。この回で無理をしません
・個人情報や給与が含まれている → 列を削るか、IDに置き換える手順をその場で一緒にやります。この作業自体が第5回のルールづくりの下地になります
・出てきた示唆が当たり前すぎる → 前提情報が足りていません。業界の常識と自社の特殊事情を足すと、劇的に変わります
2つ目（個人情報）は必ずその場で、講師が実際の列を画面で伏せて見せる。口で説明しても、実際の列を前にすると迷う。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1つ目は鋭い質問。ごまかさず、変わるのは集計ではなく解釈の速さだと答える。2つ目は期待値管理そのもの。3か月という数字を必ず出す。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検算をこの回の合言葉にする。以後、数字が出るたびに『検算しましたか』と聞けるようになる。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「毎月いつ」を決めないと、翌月には忘れられている。締め日から逆算して日付を決め、その場でカレンダーに入れてもらう。
【補足：この回で必ず伝えること】最初の3か月は、示唆が当たりません
前提情報が足りていないためです。これは失敗ではなく、通る道です。使いながら前提を書き足していくと、3〜4か月目から実務で使える示唆が出るようになります。ここを先に伝えておかないと、2か月目でやめてしまいます。
よくある型：月次の資料づくりは雛形化で短くなるが、最初の数か月は示唆が的外れになりやすい。前提を書き足し続けて3〜4か月目から使えるようになる、という進み方が普通。
この事例は期待値管理そのもの。毎案件で必ず出す。ここを言わずに進めると、2か月目に「効かないですね」と言われる。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回してみて足りない前提が見つかったら、それを書き足すところまでが宿題。次回冒頭で、書き足した前提を見せてもらう。
次回の資料3〜5本は、事前に用意されていないと当日の実演が止まる。3日前のリマインドで、具体的なファイル名を挙げて依頼する。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4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数字と判断のAI化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文章の道具から、判断を助ける道具へ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分析用の指示文／月次レポートの雛形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AIは文章の道具だ、と思われたままだと、そこで止まります。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ここまでは、書く作業が速くなっただけ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経営の意思決定には、まだ何も効いていない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数字を扱えるようになると、AIの位置づけが変わります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今日から、AIは判断の材料をつくる道具になります。ただし計算はさせません。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自社の数字をAIに読ませて示唆を3つ引き出し、必ず検算する手順を身につけます。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今日がいちばん食いつきのよい回で、いちばん事故りやすい回でもあります。検算の手順まで必ずやります。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前回の宿題を実物で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008376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15-35分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008376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056632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35-90分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056632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104888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90-105分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7104888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53144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宿題・記録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数字を読ませるときの3原則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00784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11226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2112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73936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計算そのものは信用しない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73936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集計は表計算にやらせ、AIには「意味」を語らせます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3017520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3429000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090672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前提を必ず渡す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3090672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期間・単位・季節性・特殊要因。渡さないと平凡な一般論が出ます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4334256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474573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4745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407408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「気になる点」より「反論」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4407408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経営者は褒められに来ているのではありません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この3つを外すと、間違った数字を社外に出す事故が起きます。だから検算は、合っていても毎回やります。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表を投げて「分析して」　→　役割を分けて渡す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売上表を添付 →「この数字を分析して」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・もっともらしい要約が出てくる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・合計を電卓で確かめると、ずれていることがある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・示唆は「季節要因が考えられます」程度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・このまま社外資料に使うと事故になる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AIの出した数字は、そのままでは社外に出せません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集計済みの数字＋前提（季節性・特殊要因）→「反論を3つ」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・前提を踏まえた仮説が出る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・見るべきデータまで指定してくる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・数字は自分で集計しているので間違いがない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・反論の形なので、思い込みが崩れる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数えるのは表計算、意味を語るのがAI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今日は、この順に画面を開きます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Excel（表を整える）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見出しを1行に。合計行と個人名の列を外し、単位をメモします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105656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16552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17720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入力欄の「＋」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整えた表（.xlsx／CSV）をChatGPTに添付します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7744968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55864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57032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57032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257032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チャット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57032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前提を渡して、グラフと「反論を3つ」を頼みます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77240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思考スライダー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978408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分析なので「中程度」に上げます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105656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16552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17720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617720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Excelと並べる（検算）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617720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ChatGPTの合計と、Excelの合計を突き合わせます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ChatGPTを開く前の「表を整える」と、最後の「検算」。この2つが今日の要です。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表を渡す前に整える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230428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Excelで表を開く（ChatGPTの外の作業です）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見出しを1行にする。結合セルを外す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合計行を外す（残すなら「最終行は合計」と伝える）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005840" y="3483864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4838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447288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個人名・取引先名の列を外すか、記号に置き換える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77240" y="4160520"/>
            <a:ext cx="5715000" cy="160020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005840" y="423367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一緒に渡す前提（メモしておく）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005840" y="4544568"/>
            <a:ext cx="5257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単位：売上の単位は千円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期間：2025年10月〜2026年9月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特殊要因：8月は夏季休業で稼働日が少ない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見出し1行・合計行なし・個人名なしの表になっている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・データが紙や手書きしかない：写真からの読み取りを試します。精度が出なければ無理をせず、別の回の課題にします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・給与や個人情報が入っている：列ごと削るか、IDに置き換えます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表を添付する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ChatGPTで新しいチャットを開く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入力欄の「＋」（ツールメニュー）を押す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整えた Excel（.xlsx）か CSV を選ぶ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入力欄の上に、ファイル名が表示される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・無料プランは、アップロードが1日3件までです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・表計算のファイルは約50MBまで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・画像にした表・スキャンした書類は読み違えます。元のExcelを使います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分析とグラフを頼む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444752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表を添付したまま、入力欄に下の文面を入れる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［　］に単位を入れて、送信する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77240" y="3300984"/>
            <a:ext cx="5715000" cy="24597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374136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何を入れる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3685032"/>
            <a:ext cx="5257800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添付の表は当社の月次実績です。単位は［　］。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最終行は合計なので計算から除いてください。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① 月別の推移を折れ線グラフにしてください。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② 経営者が見落としていそうな点を、反論する立場で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　 3つ挙げてください。根拠の列と月も書いてください。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グラフと、根拠（列と月）つきの反論が3つ出る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・示唆が当たり前すぎる：前提が足りていません。季節性や特殊要因を足して、もう一度頼みます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・グラフは、棒・折れ線・円・散布図を画面上で切り替えられます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4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思考の段階を上げる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230428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入力欄の思考スライダーを開く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Plus：分析は「中程度」にする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答えが浅いときだけ「高」にする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005840" y="3483864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4838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447288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Free・Go：「Think」を押す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選んだ段階が入力欄に表示され、同じ質問でも答えが深くなる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・「もっとよく考えて」と頼んでも、段階は自動では上がりません。自分でスライダーを動かします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・普段の文章づくりは「即時モード」のままで足ります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4/5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5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検算して見せる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ChatGPTが出した合計・平均を画面に出す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Excelで同じ範囲の合計を出す（SUM）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2つを並べて、一致しているかを見る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毎回、これだけ確かめる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・合計は一致しているか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・件数（行数）は合っているか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・単位（千円／円）を取り違えていないか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ChatGPTの数字とExcelの数字が一致する。合っていても、毎回やります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・ずれていた：どの行を読み違えたかを聞き、表の形を直してやり直します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・ChatGPTは計算用のプログラムを実際に動かしますが、複雑なレイアウトの表は読み違えます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5/5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月次レポートは、この5項目で足ります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40156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月次レポート雛形（毎月これを埋めるだけ）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今月の数字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表計算から転記。AIには計算させない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前月・前年同月との差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同上。ここまでは人と表計算の仕事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差が生まれた理由の仮説 3つ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← AIの出番はここから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 仮説を確かめるために見るデータ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← AI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5. 来月やること 1つ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← 人が決める。ここは渡さない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2122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1と2をAIにやらせないことが、この雛形の要です。AIは意味を語る係、表計算は数える係、と役割を分けます。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表を添付しても、数字を読み違える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結合セル・2行の見出し・合計行が原因です。Excel側で表を整えてから、もう一度添付します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出てきた示唆が当たり前すぎる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前提が足りていません。季節性・特殊要因・業界の事情を足すと、中身が変わります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個人情報や給与が入っていて出せない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列ごと削るか、IDに置き換えます。その場で、伏せ方を一緒に決めます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「結局、自分で計算するなら手間は変わらないのでは」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集計は元々表計算でやっていたはずです。変わるのは、そこから先の『なぜこうなったか』を考える部分の速さです。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「AIの出した仮説は、当たっていますか」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最初の3か月はほとんど外れます。前提情報が足りないためです。書き足していくと4か月目から使えるようになります。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「売上データを入れても大丈夫ですか」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個人名と取引先名を外せば問題ありません。今日、その落とし方を画面でお見せします。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検算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AIが出した集計を、表計算や電卓で突き合わせること。毎回やります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期間・単位・季節性・特殊要因。これを渡さないと一般論しか出ません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反論を3つ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『気になる点』ではなくこう頼みます。経営者は褒められに来ているのではありません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毎月いつ回すか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締め日の翌◯日、と決めてカレンダーに入れます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誰が回すか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当面は社長。第11回で担当を移します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どこまで社内に出すか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仮説はあくまで仮説。そのまま数字として配らないことを決めておきます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月次レポートの雛形を、今月の数字で1回そのまま回してみる。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雛形は、一度回すまで完成しません。実際に埋めてみると、足りない前提が必ず見つかります。それを書き足すところまでが今回の宿題です。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次回は「自社専用AIをつくる」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次回は、ここまでの成果物を1つのツールに束ねます。毎日開く道具にします。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・専用AIに載せる自社資料 3〜5本（就業規則・価格表・FAQ など）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第4回　数字と判断のAI化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第4回 数字と判断のAI化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