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前回の宿題（箱の中で1週間作業したか）の確認から入る。履歴を画面に出してもらうと一目で分かる。できていれば、探す時間が減った実感を言語化してもらう。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「社長だけが速くなっても会社は変わらない」は、経営者に最も刺さる一文。ここで社内展開のスイッチが入る。ただし全社展開はまだ早い、と釘を刺しておく。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今日から成果物の宛先が変わる、と明示する。これまでは自分用、今日からは他人が使うもの。設計の基準が変わることを先に伝える。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3分類のうち、非定型の危険性を最も強調する。謝罪文をAIに丸投げして事故った例は、どの業界にもある。ここで「任せてよい度」を判断する感覚を渡す。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受講者自身が「自社らしくない」と感じた経験を先に聞き出してから、この失敗例に入る。実感が先にあると、次の改善例の効果が跳ね上がる。
この回でいちばん喜ばれる場面。実際に送った文書3通を読ませて、その場で文体が変わるところを見せる。受講者が声を上げることが多い。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宛先が変わる、を地図の時点で言う。4つ目の共有は、渡す相手が決まっていれば当日やる。決まっていなければ、手順だけ見せて宿題にする。この回から実物の社内文書が出るので、録画に映してよい範囲を始める前に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自社の言い方を、見本で渡します。入力欄の「＋」から、実際に送った文書を3本選んでいます。語尾と距離感が、御社のものになりました。
この回でいちばん手応えが出る場面。見本なしの出力を先に見せてから、これをやる。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出てきた文書を、その場で直します。回答の中の枠を、直接書き換えています。直した所だけが変わりました。
（画面が違ったら）枠が出ないときは、「3段落目だけ短く」と頼む方法だけ見せる。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ほかの人が使える形にして残します。【　】の箇所を確かめて、用途と確認事項を書き足しています。これで、社員の方が【　】を埋めるだけで同じ文書を作れます。
「必ず人が見る所」の行がないテンプレートは渡さない。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作ったものを、社員の方に渡します。右上の「共有」から、メールアドレスを入れて、権限は「チャット」にしています。これで、その方の画面にこのプロジェクトが出ます。
共有すると自動でプロジェクト専用メモリになり、社長のほかの会話は見えない。不安そうなら、ここで一言添える。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5行のうち、3行目（必ず人が見る）が最も重要。これがないテンプレートを社員に渡すと、いつか金額の間違いがそのまま外に出る。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・社員に渡すのをためらう（まだ早い、と言われる） → 1名だけ、しかも前向きな方に絞ります。第1回で聞き取った推進候補者の出番です
・議事録の精度が低い → 録音の質と話者の重なりが原因。要約の前に「登場人物と議題」を先に伝えるだけで大きく変わります
・テンプレートが増えすぎる → 2〜3種で止めます。10種作っても、使われるのは結局2〜3種です
1つ目が最頻。「まだ早い」の裏には、社員に馬鹿にされたくない気持ちがあることが多い。だから1名だけ、前向きな人に、と絞る。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1つ目が最頻。『使ってくれない』を社員のせいにしないで、渡し方の設計に戻す。2つ目は意外に気にされる。文体を合わせる実演を思い出してもらう。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3分類は、この先ずっと使う共通言語になる。ここで名前を付けておくと、第5回・第9回で参照できる。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渡す相手を実名で決めていただく。「事務の誰か」では渡らない。講師がその場で名前を書き留める。
【補足：この回で必ず伝えること】この回から、機密資料が出てきます
この回から、実際の社内文書を使います。録画にどこまで映してよいかを、始める前に確認します。「この区間は録画を止めます」という運用もできますので、安心して実物をお出しください。
よくある型：議事録は、全文の書き起こしより「箇条書きメモ＋整形」のほうが早い。ただし本当に効くのは時間ではなく、当日中に必ず出るようになること。
録画を止める運用は、この回で必ず提案する。安心して実物を出せる状態を作れるかどうかが、第5回以降の質を決める。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感想は「よかった」で終わらせず、使いにくかった点を1つ持ち帰ってもらうよう頼む。それが第4回の冒頭15分の材料になる。
数字の表を忘れてくる受講者が多い。3日前のリマインドで、ファイル名まで指定して依頼する。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3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文書とコミュニケーションのAI化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はじめて、社員に渡せるものを作ります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社員が使える文書テンプレート 2種／頼み方集に追加した頼み方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社長だけが使えても、会社は変わりません。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前回までで、社長ご自身は速くなった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ただ、社内で使えるのはまだ社長だけ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文書業務は量が多く、社員に渡しやすい。ここが最初の展開先になります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今日つくるのは、社長がいなくても使えるものです。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週に1回以上やっている文書業務を1つAI化し、社員の方が使える形にします。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前回つくった型を、社内でいちばん量の多い文書に広げます。今日から成果物の宛先が変わります。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008376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08376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056632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35-90分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056632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04888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90-105分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53144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宿題・記録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文書は3種類に分かれます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00784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11226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2112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73936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定型 — ほぼ任せてよい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73936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送付状・定例案内・日報。ほぼ丸ごと生成できます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3017520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090672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半定型 — 下書きまで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3090672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提案書・議事録・顧客への回答。判断は人が入れます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4334256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474573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407408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非定型 — 構成案だけ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4407408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謝罪・条件交渉・人事の通知。本文は人が書きます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非定型を丸ごと任せて事故るのが、社内でAI不信が生まれる最短ルートです。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文体が自社らしくならない　→　過去の文書を3本読ませる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「丁寧なお断りのメールを書いて」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・文法的には正しい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・ただ、うちの言い方ではない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・毎回、語尾と言い回しを直している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・直す時間のほうが長くなる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「自社らしくない」の正体は、見本を渡していないこと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「この3通の文体に合わせて、お断りの返信を書いて」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・語尾と距離感が自社のものになる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・直すのは中身だけになる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・社員が書いても、同じ文体で出せる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・結果として、会社の文書が揃う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文体は説明するものではなく、見本で渡すもの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今日は、この順に画面を開きます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入力欄の「＋」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過去の自社文書を3本添付して、文体の見本にします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195828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06724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07892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07892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707892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回答の中の編集枠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07892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出てきた文書を、その場で直します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925312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6208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37376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37376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頼み方集（プロジェクト）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37376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　】つきのテンプレートとして残します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654796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965692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66860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6686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166860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プロジェクトの「共有」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166860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社員の方1名を「チャット」権限で招待します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今日から、作るものの宛先が変わります。社長ご自身ではなく、社員の方が使うものです。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過去の自社文書を渡して、文体を合わせる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入力欄の「＋」（ツールメニュー）を押す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過去に実際に送った文書を、3本選ぶ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下の文面を入れて、送信する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何を入れる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添付の3本と同じ文体・言い回しで、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［文書］を書いてください。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社名・金額は【　】のまま残してください。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語尾と距離感が、自社の言い方になる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・前にアップロードした文書は「ライブラリから追加」から選べます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・機密の文書は、社名と金額を伏せてから添付します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・無料プランは、アップロードが1日3件までです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出てきた文書を、その場で直す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回答の中の編集枠（ライティングブロック）を見る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枠の中を、直接書き換える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または「3段落目だけ短く」と部分的に頼む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直した所だけが変わり、ほかの段落はそのまま残る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・Canvasは、新しいモデルでは使えません。回答の中の枠で直します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・全部を書き直させると、直さなくてよい所まで変わります。直す場所を指定します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テンプレートとして残す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できた文面の【　】の箇所を確かめる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用途の1行・必ず人が見る所・使う人を書き足す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プロジェクトの「頼み方集」に貼る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　】を埋めるだけで、ほかの人が同じ文書を作れる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・テンプレートは2〜3種で止めます。10種作っても、使われるのは2〜3種です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・金額に触れる文書には「送信前に社長が確認」と必ず書きます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3/4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4 /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社員の方に渡す（プロジェクトを共有する）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プロジェクト右上の「共有」を押す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名前かメールアドレスを入れる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権限は「チャット」を選んで「招待」を押す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社員の方が、プロジェクトのチャット・資料・指示を使えるようになる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・「チャット」は使うだけ。「編集」は指示や資料も変えられます。社員に渡すのは「チャット」です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・人数の上限：Free 5人／Go・Plus 10人／Pro・Business 100人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・「リンクを知っている全員」は、社内の資料を入れたプロジェクトでは使いません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4/4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他人が使えるテンプレートの条件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社内文書テンプレート（記入例：問い合わせへの一次回答）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用途の1行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初回問い合わせに、24時間以内に返す一次回答をつくる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差し替える箇所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【会社名】【担当者名】【問い合わせ内容の要約】【回答期日】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必ず人が見る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金額に触れる場合は、送信前に社長が確認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使う人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事務1名（不在時は営業）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置き場所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共有フォルダ ＞ 定型文 ＞ 01_一次回答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この5行がないテンプレートは、渡しても使われません。指示文の出来より、渡し方の設計のほうが定着を決めます。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文体が、まだ自社らしくならない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見本が足りないか、種類が混ざっています。同じ種類の文書を3本そろえて、渡し直します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社員に渡すのは、まだ早い気がする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1名だけ、前向きな方に絞ります。渡すときの一言まで、今日ここで決めます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議事録の精度が低い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録音の質と話者の重なりが原因です。先に「登場人物と議題」を伝えるだけで大きく変わります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「社員が使ってくれなかったらどうしますか」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渡し方の問題であることがほとんどです。用途の1行と、確認事項が書かれていないテンプレートは使われません。今日その3条件を入れます。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「AIが書いた文章だと、相手に分かりますか」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自社の文書3本を読ませて文体を合わせれば、まず分かりません。むしろ、社内で文書の質が揃うほうが効果として大きくなります。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「議事録の精度が低いのですが」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録音の質と、話者の重なりが原因です。要約の前に登場人物と議題を先に伝えるだけで、大きく変わります。今日やってみます。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定型／半定型／非定型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任せてよい度の3分類。非定型を丸ごと任せると事故ります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テンプレート化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他人が使える形にすること。指示文の出来より、渡し方の設計が定着を決めます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文体の見本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過去の自社文書3本。説明するより、見せるほうが速く伝わります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誰に渡すか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実名で決めます。前向きな方1名から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いつ渡すか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来週中。渡すときの一言も、その場で決めます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どう聞き返すか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「使ってみてどうだった」を1週間後に聞く。感想を第4回に持ってきていただきます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テンプレート1本を社員1名に渡し、実際に使ってもらって感想を聞いてくる。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社員の反応が、第6回のお披露目の材料になります。うまくいかなかった場合こそ貴重です。何が使いにくかったのかを、そのまま聞いてきてください。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次回は「数字と判断のAI化」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次回は、文章の道具から判断を助ける道具へ。ただし計算はさせません。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・直近12か月の月次数値（Excel等）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・前月の会議資料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　文書とコミュニケーションのAI化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第3回 文書とコミュニケーションのAI化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