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指示文をもう一度使ったか）を確認してから表紙に入る（0-15分の枠内、2〜3分で切る）。使っていなければ責めず、画面での再現はスライド4の実演でまとめて見せる。使っていた場合は、そのときの手応えを必ず聞く。ここが今日の導入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3行とも、受講者本人に心当たりがある話。読み上げるより「思い当たりませんか」と聞いたほうが早い。2行目でうなずいたら、そこから本題に入ってよい。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新しいことを覚える回ではない」と最初に言う。すでに使えている人ほど、入門扱いされると身構える。作り直す、という言い方を通す。最初の15分でWebページの①②を行う。①棚卸し：「これが無くなったら楽になる」を3つ聞き、月に取られている時間を講師が書き込む。②プラン確認：講師の操作で、プロフィールメニュー → 設定 → アカウントでプラン名を見せる。Free・Goなら、朝のまとめは1日1回・大まかな時間帯になり、Gmailの新着をきっかけに動かすのはPlus以上、とここで一言添える。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要素を上から説明しない。議事録を頼むときにいつもどう書いているかを口頭で聞き、講師がそのまま打って、目の前で5要素に分解して見せる。「役割が抜けていますね」と指摘するだけで、この表の意味が一瞬で伝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必ず失敗例から。自分の失敗として話す。「私も最初はこう打っていました」と言えると、受講者は自分の失敗を話しやすくなる。出力を全部読み上げない。3秒眺めて「送れますか？」と聞くだけでよい。
ここは予告にとどめ、打ち込みはしない。「5要素を入れるとこう変わる」と一言で示し、実際に並べて比べるのはスライド11（35分以降）で行う、と伝えて次へ進む。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今日開く画面はこの6つ、と先に見せる。5つ目と6つ目は相手の環境次第なので「設定できれば」と断っておく。プランが未確認なら、ここで先に見る（第1回の画面手順 STEP 1）。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会社の自己紹介を、1回だけ書いておきます。左下のお名前から、設定、パーソナライズです。同じ質問なのに、答えが御社向けになりました。
設定の前と後で同じ質問を1回ずつして、違いを見せる。同じ画面にある口調の選択（Professional など）は、見せる程度でよい。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業務ごとの箱を1つ作ります。左のサイドバーの「新規プロジェクト」を押して、名前を業務名にしています。サイドバーに増えました。
（画面が違ったら）「画面の名前がまた変わっていますね。探し方は同じです」と言って、そのまま探して見せる。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この業務だけの決まりごとを書きます。右上の「…」からプロジェクト設定を開いて、指示の欄に入れています。これで、この箱の中では毎回この形で出ます。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この業務でいつも見る資料を入れます。「ソースを追加」から、ファイルを選んでいます。名前が並んだら、この箱の中の会話は、この資料を読んで答えます。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これまでのチャットを、箱の中に移します。サイドバーのチャットを、プロジェクトへドラッグしています。移したチャットにも、さっきの指示と資料が効くようになりました。
全部を移す必要はない。この業務のものを2〜3本だけ移して見せる。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うまくいった頼み方を、次も使える場所に置きます。プロジェクトに「頼み方集」というメモを1つ作って、そこに貼っています。次からは、ここからコピーして前提だけ直します。
この1本が、今週の宿題（今週1回使う）の対象になる。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メールと予定を、ChatGPTから読めるようにします。プラグインディレクトリでGmailを選び、「接続」を押して、Googleで許可しています。接続済みと出ました。
つながらなければ深追いしない。「管理者の許可が要る」という発見として、第7回・第11回の課題に控える。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最後に、話しかけなくても毎朝届くものを1つ予約します。チャットに、やってほしいことをそのまま書いて送っています。確認が出ました。明日の朝から届きます。
プロジェクトの中で作ると、そのプロジェクトのファイルを読めない。必ずプロジェクトの外で作る。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実物を見せる時間。読み上げず、制約の行だけ指差して「ここが効きます」と言う。数字の制約があるかないかで結果が変わることを、次の議事録のデモで見せる。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・カスタム指示に何を書けばいいか分からない → 「会社案内を読んだ人が知っていること」を書けば十分です。会社概要をそのまま貼っても構いません
・無料プランで朝のまとめの時刻を指定できない → Free・Goは「朝」など大まかな時間帯で予約できます。時刻まで指定したい場合は、費用の話と一緒に第11回でご相談します
・5要素が面倒に感じる → 面倒で構いません。一度書いて保存すれば終わりです。毎回書くものではないことを、その場で実演してお見せします
2つ目（有料プラン）は特に注意。ここで契約を勧めると売り込みに見え、以後の信頼に響く。「無料のままでもこうすればできます」を先に示す。費用の話は第11回。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1つ目は必ず出る。面倒であることを否定せず、『面倒なのは最初の1本だけ』と数で答える。2つ目は、長文プロンプトを自慢げに見せてくる受講者にも効く。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プロジェクトは全プランで使える。全部の会話の前提はカスタム指示、業務ごとの前提はプロジェクトの指示、と置き場所の違いをここで一言添える。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保存したプロジェクトを講師の画面で開き直して見せる。名前は業務名にして、次回すぐ見つかるようにする。
【補足：この回で必ず伝えること】画面は講師が動かし、一手ずつお見せします
基本は講師が画面を動かし、今どこを押しているかを一手ずつ声に出してお見せします。ご自身でも触りたいときは、いつでもおっしゃってください。同じ画面を開いて一緒に進めます。1操作ごとに画面の変化を確かめてから次へ進みます。
よくある型：カスタム指示に「当社は何を売っているか／顧客は誰か／敬語の硬さ」の3行を入れるだけで、以後の手直しが目に見えて減る。効くのは長さではなく、毎回書いていた前提を1度で済ませること。
事例の3行は、実際に紙に書いて渡すくらいでよい。カスタム指示は時間が余ったときだけ。この回の成功は、議事録の頼み方1本が保存され、今週使う場面が決まっていること。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宿題は1回だけでよいと伝える。使う場面を今日のうちに1つ決めてもらう。毎朝のまとめを設定できた場合は、届いた内容に目を通し、足りない・多すぎると感じた点を次回教えてほしいと添える。次回の冒頭で、使ったときの手応えを必ず聞く。
『宛先が変わる』は次回の核心。ここで予告しておくと、次回の冒頭で腹落ちが早い。渡す社員1名を、今日のうちに決めてもらう。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2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今のChatGPTの使い方を作り直す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毎回ゼロから打つのを、やめます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棚卸し表／保存した頼み方1本（設定できれば、毎朝のまとめも）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うまくいった指示が、翌日にはもう見つからない。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毎回、同じ会社の説明を打ち直している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良い答えが出たのに、その指示文がどこにあるか分からない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だから、いつまで経っても自分の中にしか蓄積されない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問題は使い方の巧拙ではありません。会話が使い捨てになっていることです。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同じ説明を毎回打たなくて済む状態にします。うまくいった結果が、次回も使える形で残ります。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今日は新しいことを覚える回ではありません。すでにできている使い方を、資産が残る形に組み替えます。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棚卸し・プラン確認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008376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08376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056632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35-90分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056632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04888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90-105分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53144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宿題・記録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指示の型 — 5つの要素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1841602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18416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64792"/>
            <a:ext cx="3182112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役割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64792"/>
            <a:ext cx="6267298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誰として答えるか。抜けると一般論しか出ません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2485339"/>
            <a:ext cx="1060704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2635301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263530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558491"/>
            <a:ext cx="3182112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2558491"/>
            <a:ext cx="6267298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自社・相手・状況。抜けると毎回説明し直すことになります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3279038"/>
            <a:ext cx="1060704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3352190"/>
            <a:ext cx="3182112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依頼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3352190"/>
            <a:ext cx="6267298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してほしいこと。動詞を1つに絞ります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77240" y="4072738"/>
            <a:ext cx="1060704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222699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14984" y="422269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4145890"/>
            <a:ext cx="3182112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制約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888382" y="4145890"/>
            <a:ext cx="6267298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文字数・トーン・使ってはいけない表現。抜けると手直しが増えます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77240" y="4866437"/>
            <a:ext cx="10607040" cy="665683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14984" y="5016398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14984" y="50163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600200" y="4939589"/>
            <a:ext cx="3182112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出力形式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4888382" y="4939589"/>
            <a:ext cx="6267298" cy="5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箇条書きか、表か、メール本文そのままか。抜けると貼り付けられません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抜けている要素が、そのまま不満の正体です。「なんとなく違う」は、たいてい前提か出力形式の欠落です。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よくある指示　→　5要素を入れた指示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「この会議メモを議事録にして」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・当たり障りのない、一般的な文面が出る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・決まったこと・宿題・期限が分かれていない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・結局、自分で7割書き直す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・明日もまた、同じことを打つ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情報を渡していない指示に、良い答えは返りません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役割・前提・依頼・制約・出力形式を入れた5行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・そのまま配れる議事録が出る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・手直しが大きく減る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・この指示文を保存して、次回は前提だけ差し替える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・保存した1本が、そのまま今週の宿題になる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面倒なのは最初の1本だけ。あとはコピーして直すだけ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今日は、この順に画面を開きます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設定 → パーソナライズ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会社の自己紹介を、カスタム指示に入れます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105656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新規プロジェクト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業務ごとの箱を1つ作ります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744968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55864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57032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57032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57032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プロジェクト設定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57032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この業務だけの前提と、資料を入れます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チャット（議事録）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978408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5要素の頼み方を1本作り、「頼み方集」に保存します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105656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16552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7720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6177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プラグインディレクトリ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Gmail・Googleカレンダーをつなぎます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7744968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055864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257032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57032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8257032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チャット（予約）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257032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毎朝のまとめを1つ予約します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5つ目と6つ目は「設定できれば」で進めます。会社のGoogleは、管理者の許可が要ることがあります。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カスタム指示を書く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「設定」→「パーソナライズ」を開く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「カスタマイズを有効にする」がオンかを確かめる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「カスタム指示」欄に下の文面を入れて、保存する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何を入れる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当社は［業種］で、［何を売っているか］。従業員［　］名。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主な顧客は［誰］。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文章は敬体で、［硬め／やわらかめ］。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専門用語は［使う／避ける］。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同じ質問（当社の強みを3つ挙げて）の答えが、業種に沿った内容に変わる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・何を書けばよいか迷うとき：会社案内を読んだ人が知っていることで十分です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・文字数の上限：Free・Goは1,500字、Plus以上は5,000字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・スマホは「設定」→「ChatGPT をカスタマイズ」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プロジェクトを作る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サイドバーの「新規プロジェクト」を押す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名前を業務名にする（例：議事録）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アイコンと色を選んで、作成する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サイドバーに、プロジェクトが増える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・メモリは「デフォルト」か「プロジェクト専用」を選べます。あとから変えられます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・無料プランでも作れます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プロジェクトの指示を書く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プロジェクト右上の「…」を押す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「プロジェクト設定」→ 指示の欄を開く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この業務だけの前提を入れる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入れる例（議事録）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議事録は、決まったこと・宿題・期限の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3つに分けて書いてください。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宿題には、担当者の名前を必ず付けてください。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このプロジェクトの中の会話すべてに、指示が効く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・プロジェクトの指示は、このプロジェクトの中だけで効き、カスタム指示より優先されます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4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資料を入れる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プロジェクトのソース欄「ソースを追加」を押す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PDF・表・文書・画像をアップロードする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テキストの貼り付けや、Google Driveのリンクでも入る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ソース欄に、資料の名前が並ぶ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・上限：Free 5件／Go・Plus 25件／Pro・Business 40件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・社外に出せない資料は、社名や金額を伏せてから入れます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4/8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5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今までのチャットをプロジェクトに移す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444752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サイドバーのチャットを、プロジェクトにドラッグする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または、チャットのメニュー →「プロジェクトに移動」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移したチャットにも、プロジェクトの指示と資料が効く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・まとめて移す機能はありません。1つずつ移します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・GPTで作ったチャットは移せません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5/8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6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できた頼み方を保存する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うまくいった頼み方を、コピーする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「頼み方集」というメモをプロジェクトに置き、貼る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回答は、メッセージメニュー →「プロジェクトに保存」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次からは「頼み方集」からコピーして、前提だけ直せば使える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・ChatGPTに、頼み方を保存する専用の機能はありません。プロジェクトに置くのが確実です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・「プロジェクトソースに追加」と表示されることもあります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6/8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7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Gmail・Googleカレンダーをつなぐ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「プラグインディレクトリ」を開く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Gmail（Googleカレンダー）を含むプラグインを選ぶ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「接続」→ Googleアカウントでサインインして許可する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接続済みになる。あとで管理する場所は「設定」→「アプリ」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・会社のGoogleは、管理者がChatGPTを許可していないとつながりません。その場は個人のGmailでお見せします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・「接続」が灰色で「管理者により無効」：管理者に有効化を頼みます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・以前つないだアカウントでエラー：「設定」→「アプリ」→ 再接続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7/8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8 /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毎朝のまとめを予約する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プロジェクトの外で、新しいチャットを開く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下の文面をそのまま入れて、送信する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確認が出たら、内容を見て確定する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何を入れる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毎朝7時に、今日のGoogleカレンダーの予定と、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昨日の夕方以降に届いたGmailのうち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返信が必要そうなものを、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3行ずつにまとめて届けてください。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タスクのタイトル・日付・時刻の確認が表示される。明日の朝から届く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・Free・Goは3件まで・1日1回・「朝」など大まかな時間帯。Plusは5件・時刻指定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・一覧と停止：サイドバーの「スケジュール済み」。出ないときはWeb版で開きます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・通知：「設定」→「通知」。スマホに出すなら、スマホのアプリで作ります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8/8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5要素を、実物で見ます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 No.07　値上げのお願い文（製造業・記入例）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役割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あなたは金属加工業の営業担当です。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取引15年の建設会社が相手。材料費が前年比18%上昇。値上げ幅は8%。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依頼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値上げのお願い文を作ってください。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制約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関係を壊さない／根拠の数字を入れる／600字以内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出力形式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件名＋本文。丁寧語。押しつけがましくしない。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この5行を一度書けば、次からは前提の数字だけ差し替えて使えます。今日は、こういうものを1本つくって保存します。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Gmail・カレンダーがつながらない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会社のGoogleは、管理者の許可が要ります。今日は個人のGmailでお見せし、あとの回の課題として控えます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朝のまとめの時刻を指定できない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Free・Goは「朝」など大まかな時間帯で予約できます。時刻まで指定したい場合は、第11回で費用と一緒にご相談します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カスタム指示に何を書けばいいか分からない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「会社案内を読んだ人が知っていること」で十分です。会社概要をそのまま貼っても構いません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「毎回5要素を書くのは面倒では」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毎回は書きません。一度保存すれば、あとは前提の数字を差し替えるだけです。今日その1本目を作ります。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「長く書けば書くほどいいのですか」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違います。抜けている要素を足すのが効きます。長さではなく、判断材料が揃っているかどうかです。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「他の人が作った指示文を使ってもいいですか」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使えますが、前提が自社のものではないので、結局書き直すことになります。自社の前提を足すところが仕事です。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カスタム指示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全部の会話に自動で効く前提設定。会社の自己紹介を毎回書かずに済みます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会話と資料をまとめておく箱。業務ごとに分けて使います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コンテキスト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AIが一度に読める情報量。長くなるほど前の話を取りこぼします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どこに保存するか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プロジェクト内の「頼み方集」。次に開く場所が決まっていないと使われません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いつ増やすか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うまくいった指示が出たら、その場で追加する。週末にまとめて、は続きません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誰に見せるか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第3回で社員1名に渡します。今日その1名を決めておきます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今日作った頼み方を、今週どこかで1回、実際の仕事に使う。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一度使うと、保存した頼み方が「手元にある道具」に変わります。使わないまま1週間たつと、どこに保存したかも忘れ、第5回で作る専用AIも使われずに終わります。1回だけ、試してみてください。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次回は「文書とコミュニケーションのAI化」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次回から、成果物の宛先が変わります。社長ご自身ではなく、社員の方が使うものを作ります。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・社内で量の多い文書2種の実物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・今日決めた、最初に渡す社員の方1名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第2回　今のChatGPTの使い方を作り直す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第2回 今のChatGPTの使い方を作り直す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